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57" r:id="rId4"/>
    <p:sldId id="259" r:id="rId5"/>
    <p:sldId id="258" r:id="rId6"/>
    <p:sldId id="260"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21FCA89-789C-47AE-8591-DCACD49F18B2}" type="datetimeFigureOut">
              <a:rPr lang="en-US" smtClean="0"/>
              <a:t>1/29/2014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533D20A-61EB-4E9D-8B77-B5912F6A68F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1FCA89-789C-47AE-8591-DCACD49F18B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3D20A-61EB-4E9D-8B77-B5912F6A68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1FCA89-789C-47AE-8591-DCACD49F18B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3D20A-61EB-4E9D-8B77-B5912F6A68F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1FCA89-789C-47AE-8591-DCACD49F18B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3D20A-61EB-4E9D-8B77-B5912F6A68F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21FCA89-789C-47AE-8591-DCACD49F18B2}" type="datetimeFigureOut">
              <a:rPr lang="en-US" smtClean="0"/>
              <a:t>1/29/2014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533D20A-61EB-4E9D-8B77-B5912F6A68F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1FCA89-789C-47AE-8591-DCACD49F18B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3D20A-61EB-4E9D-8B77-B5912F6A68F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21FCA89-789C-47AE-8591-DCACD49F18B2}"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3D20A-61EB-4E9D-8B77-B5912F6A68F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1FCA89-789C-47AE-8591-DCACD49F18B2}"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3D20A-61EB-4E9D-8B77-B5912F6A68F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CA89-789C-47AE-8591-DCACD49F18B2}"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3D20A-61EB-4E9D-8B77-B5912F6A68F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1FCA89-789C-47AE-8591-DCACD49F18B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3D20A-61EB-4E9D-8B77-B5912F6A68F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1FCA89-789C-47AE-8591-DCACD49F18B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3D20A-61EB-4E9D-8B77-B5912F6A68F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21FCA89-789C-47AE-8591-DCACD49F18B2}" type="datetimeFigureOut">
              <a:rPr lang="en-US" smtClean="0"/>
              <a:t>1/29/2014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533D20A-61EB-4E9D-8B77-B5912F6A68F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Bloom’s Ball Project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Completion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100" dirty="0" smtClean="0"/>
              <a:t>Decorate </a:t>
            </a:r>
            <a:r>
              <a:rPr lang="en-US" sz="3100" dirty="0"/>
              <a:t>the edges at this time. Use the theme from the book or make up your own. Your decorations should be on the folded edges only. The edges will be folded up on your finished project. </a:t>
            </a:r>
            <a:endParaRPr lang="en-US" sz="3100" dirty="0" smtClean="0"/>
          </a:p>
          <a:p>
            <a:pPr>
              <a:buNone/>
            </a:pPr>
            <a:endParaRPr lang="en-US" sz="3100" dirty="0"/>
          </a:p>
          <a:p>
            <a:r>
              <a:rPr lang="en-US" sz="3100" dirty="0" smtClean="0"/>
              <a:t>When </a:t>
            </a:r>
            <a:r>
              <a:rPr lang="en-US" sz="3100" dirty="0"/>
              <a:t>all steps have been completed and all the edges are decorated, glue or staple the circles together. Start with one circle and staple to a second circle. On the second circle, staple another circle on the far side of the second circle. Be sure to always skip one space before stapling the new circle. Once you have five circles together, you can close them. Using a sixth circle, staple to the bottom of the five circles. Repeat the above for the remaining 6 circles. Then place one set of circles over the other and staple the edges together.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381000" y="1676400"/>
            <a:ext cx="4191000" cy="4114800"/>
          </a:xfrm>
          <a:prstGeom prst="rect">
            <a:avLst/>
          </a:prstGeom>
          <a:noFill/>
          <a:ln w="9525">
            <a:noFill/>
            <a:miter lim="800000"/>
            <a:headEnd/>
            <a:tailEnd/>
          </a:ln>
          <a:effectLst/>
        </p:spPr>
      </p:pic>
      <p:pic>
        <p:nvPicPr>
          <p:cNvPr id="3075" name="Picture 3"/>
          <p:cNvPicPr>
            <a:picLocks noGrp="1" noChangeAspect="1" noChangeArrowheads="1"/>
          </p:cNvPicPr>
          <p:nvPr>
            <p:ph sz="quarter" idx="2"/>
          </p:nvPr>
        </p:nvPicPr>
        <p:blipFill>
          <a:blip r:embed="rId3"/>
          <a:srcRect/>
          <a:stretch>
            <a:fillRect/>
          </a:stretch>
        </p:blipFill>
        <p:spPr bwMode="auto">
          <a:xfrm>
            <a:off x="5029200" y="1752600"/>
            <a:ext cx="3743325" cy="40385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Checklist</a:t>
            </a:r>
            <a:endParaRPr lang="en-US" dirty="0"/>
          </a:p>
        </p:txBody>
      </p:sp>
      <p:sp>
        <p:nvSpPr>
          <p:cNvPr id="3" name="Content Placeholder 2"/>
          <p:cNvSpPr>
            <a:spLocks noGrp="1"/>
          </p:cNvSpPr>
          <p:nvPr>
            <p:ph sz="quarter" idx="1"/>
          </p:nvPr>
        </p:nvSpPr>
        <p:spPr/>
        <p:txBody>
          <a:bodyPr>
            <a:normAutofit fontScale="70000" lnSpcReduction="20000"/>
          </a:bodyPr>
          <a:lstStyle/>
          <a:p>
            <a:pPr marL="514350" lvl="0" indent="-514350">
              <a:buFont typeface="+mj-lt"/>
              <a:buAutoNum type="arabicPeriod"/>
            </a:pPr>
            <a:r>
              <a:rPr lang="en-US" b="1" dirty="0"/>
              <a:t>Title, Author:					</a:t>
            </a:r>
            <a:endParaRPr lang="en-US" dirty="0"/>
          </a:p>
          <a:p>
            <a:pPr marL="514350" lvl="0" indent="-514350">
              <a:buFont typeface="+mj-lt"/>
              <a:buAutoNum type="arabicPeriod"/>
            </a:pPr>
            <a:r>
              <a:rPr lang="en-US" b="1" dirty="0"/>
              <a:t>4 Author Facts: 				</a:t>
            </a:r>
            <a:endParaRPr lang="en-US" dirty="0"/>
          </a:p>
          <a:p>
            <a:pPr marL="514350" lvl="0" indent="-514350">
              <a:buFont typeface="+mj-lt"/>
              <a:buAutoNum type="arabicPeriod"/>
            </a:pPr>
            <a:r>
              <a:rPr lang="en-US" b="1" dirty="0"/>
              <a:t>Describe Main Character</a:t>
            </a:r>
            <a:r>
              <a:rPr lang="en-US" b="1" dirty="0" smtClean="0"/>
              <a:t>:  (</a:t>
            </a:r>
            <a:r>
              <a:rPr lang="en-US" b="1" dirty="0"/>
              <a:t>Included both Physical and Personality Characteristics)</a:t>
            </a:r>
            <a:endParaRPr lang="en-US" dirty="0"/>
          </a:p>
          <a:p>
            <a:pPr marL="514350" lvl="0" indent="-514350">
              <a:buFont typeface="+mj-lt"/>
              <a:buAutoNum type="arabicPeriod"/>
            </a:pPr>
            <a:r>
              <a:rPr lang="en-US" b="1" dirty="0"/>
              <a:t>Draw a picture or map of the setting:		</a:t>
            </a:r>
            <a:endParaRPr lang="en-US" dirty="0"/>
          </a:p>
          <a:p>
            <a:pPr marL="514350" lvl="0" indent="-514350">
              <a:buFont typeface="+mj-lt"/>
              <a:buAutoNum type="arabicPeriod"/>
            </a:pPr>
            <a:r>
              <a:rPr lang="en-US" b="1" dirty="0"/>
              <a:t>Picture of most exciting event:		</a:t>
            </a:r>
            <a:endParaRPr lang="en-US" dirty="0"/>
          </a:p>
          <a:p>
            <a:pPr marL="514350" lvl="0" indent="-514350">
              <a:buFont typeface="+mj-lt"/>
              <a:buAutoNum type="arabicPeriod"/>
            </a:pPr>
            <a:r>
              <a:rPr lang="en-US" b="1" dirty="0"/>
              <a:t>Summary of book:				</a:t>
            </a:r>
            <a:endParaRPr lang="en-US" dirty="0"/>
          </a:p>
          <a:p>
            <a:pPr marL="514350" lvl="0" indent="-514350">
              <a:buFont typeface="+mj-lt"/>
              <a:buAutoNum type="arabicPeriod"/>
            </a:pPr>
            <a:r>
              <a:rPr lang="en-US" b="1" dirty="0"/>
              <a:t>Include important events:			</a:t>
            </a:r>
            <a:endParaRPr lang="en-US" dirty="0"/>
          </a:p>
          <a:p>
            <a:pPr marL="514350" lvl="0" indent="-514350">
              <a:buFont typeface="+mj-lt"/>
              <a:buAutoNum type="arabicPeriod"/>
            </a:pPr>
            <a:r>
              <a:rPr lang="en-US" b="1" dirty="0"/>
              <a:t>Complete summary:		</a:t>
            </a:r>
            <a:endParaRPr lang="en-US" dirty="0"/>
          </a:p>
          <a:p>
            <a:pPr marL="514350" lvl="0" indent="-514350">
              <a:buFont typeface="+mj-lt"/>
              <a:buAutoNum type="arabicPeriod"/>
            </a:pPr>
            <a:r>
              <a:rPr lang="en-US" b="1" dirty="0"/>
              <a:t>Poem about the story:				</a:t>
            </a:r>
            <a:endParaRPr lang="en-US" dirty="0"/>
          </a:p>
          <a:p>
            <a:pPr marL="514350" lvl="0" indent="-514350">
              <a:buFont typeface="+mj-lt"/>
              <a:buAutoNum type="arabicPeriod"/>
            </a:pPr>
            <a:r>
              <a:rPr lang="en-US" b="1" dirty="0"/>
              <a:t>Different </a:t>
            </a:r>
            <a:r>
              <a:rPr lang="en-US" b="1" dirty="0" smtClean="0"/>
              <a:t>ending</a:t>
            </a:r>
            <a:r>
              <a:rPr lang="en-US" b="1" dirty="0"/>
              <a:t> </a:t>
            </a:r>
            <a:r>
              <a:rPr lang="en-US" b="1" dirty="0" smtClean="0"/>
              <a:t> (3 </a:t>
            </a:r>
            <a:r>
              <a:rPr lang="en-US" b="1" dirty="0"/>
              <a:t>or more sentences):	</a:t>
            </a:r>
            <a:endParaRPr lang="en-US" dirty="0"/>
          </a:p>
          <a:p>
            <a:pPr marL="514350" lvl="0" indent="-514350">
              <a:buFont typeface="+mj-lt"/>
              <a:buAutoNum type="arabicPeriod"/>
            </a:pPr>
            <a:r>
              <a:rPr lang="en-US" b="1" dirty="0"/>
              <a:t>Opinion about book </a:t>
            </a:r>
            <a:r>
              <a:rPr lang="en-US" b="1" dirty="0" smtClean="0"/>
              <a:t>(3 </a:t>
            </a:r>
            <a:r>
              <a:rPr lang="en-US" b="1" dirty="0"/>
              <a:t>or more sentences):	</a:t>
            </a:r>
            <a:endParaRPr lang="en-US" dirty="0"/>
          </a:p>
          <a:p>
            <a:pPr marL="514350" lvl="0" indent="-514350">
              <a:buFont typeface="+mj-lt"/>
              <a:buAutoNum type="arabicPeriod"/>
            </a:pPr>
            <a:r>
              <a:rPr lang="en-US" b="1" dirty="0"/>
              <a:t>Qualities Admire or dislike and why:		</a:t>
            </a:r>
            <a:endParaRPr lang="en-US" dirty="0"/>
          </a:p>
          <a:p>
            <a:pPr marL="514350" indent="-514350">
              <a:buFont typeface="+mj-lt"/>
              <a:buAutoNum type="arabicPeriod"/>
            </a:pPr>
            <a:r>
              <a:rPr lang="en-US" b="1" dirty="0"/>
              <a:t>Decorated the Edges:				</a:t>
            </a:r>
            <a:endParaRPr lang="en-US" dirty="0"/>
          </a:p>
          <a:p>
            <a:pPr marL="514350" indent="-514350">
              <a:buFont typeface="+mj-lt"/>
              <a:buAutoNum type="arabicPeriod"/>
            </a:pPr>
            <a:r>
              <a:rPr lang="en-US" b="1" dirty="0"/>
              <a:t>Spelling:						</a:t>
            </a:r>
            <a:endParaRPr lang="en-US" dirty="0"/>
          </a:p>
          <a:p>
            <a:pPr marL="514350" indent="-514350">
              <a:buFont typeface="+mj-lt"/>
              <a:buAutoNum type="arabicPeriod"/>
            </a:pPr>
            <a:r>
              <a:rPr lang="en-US" b="1" dirty="0"/>
              <a:t>Neatness: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a:t>
            </a:r>
            <a:endParaRPr lang="en-US" dirty="0"/>
          </a:p>
        </p:txBody>
      </p:sp>
      <p:pic>
        <p:nvPicPr>
          <p:cNvPr id="4" name="Picture 2"/>
          <p:cNvPicPr>
            <a:picLocks noGrp="1" noChangeAspect="1" noChangeArrowheads="1"/>
          </p:cNvPicPr>
          <p:nvPr>
            <p:ph sz="quarter" idx="1"/>
          </p:nvPr>
        </p:nvPicPr>
        <p:blipFill>
          <a:blip r:embed="rId2"/>
          <a:srcRect/>
          <a:stretch>
            <a:fillRect/>
          </a:stretch>
        </p:blipFill>
        <p:spPr bwMode="auto">
          <a:xfrm>
            <a:off x="2590800" y="1313511"/>
            <a:ext cx="4038599" cy="483982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sz="quarter" idx="1"/>
          </p:nvPr>
        </p:nvSpPr>
        <p:spPr/>
        <p:txBody>
          <a:bodyPr>
            <a:normAutofit/>
          </a:bodyPr>
          <a:lstStyle/>
          <a:p>
            <a:r>
              <a:rPr lang="en-US" dirty="0" smtClean="0">
                <a:latin typeface="Arial Narrow" pitchFamily="34" charset="0"/>
              </a:rPr>
              <a:t>Carefully </a:t>
            </a:r>
            <a:r>
              <a:rPr lang="en-US" dirty="0">
                <a:latin typeface="Arial Narrow" pitchFamily="34" charset="0"/>
              </a:rPr>
              <a:t>cut out 12 circles using the one you have been given as a template. </a:t>
            </a:r>
          </a:p>
          <a:p>
            <a:pPr>
              <a:buNone/>
            </a:pPr>
            <a:endParaRPr lang="en-US" dirty="0" smtClean="0">
              <a:latin typeface="Arial Narrow" pitchFamily="34" charset="0"/>
            </a:endParaRPr>
          </a:p>
          <a:p>
            <a:r>
              <a:rPr lang="en-US" dirty="0" smtClean="0">
                <a:latin typeface="Arial Narrow" pitchFamily="34" charset="0"/>
              </a:rPr>
              <a:t>Before </a:t>
            </a:r>
            <a:r>
              <a:rPr lang="en-US" dirty="0">
                <a:latin typeface="Arial Narrow" pitchFamily="34" charset="0"/>
              </a:rPr>
              <a:t>completing each of the following steps, be certain to observe where the fold lines (the chord lines on the edges of the template circle) are. </a:t>
            </a:r>
            <a:endParaRPr lang="en-US" dirty="0" smtClean="0">
              <a:latin typeface="Arial Narrow" pitchFamily="34" charset="0"/>
            </a:endParaRPr>
          </a:p>
          <a:p>
            <a:pPr lvl="2"/>
            <a:r>
              <a:rPr lang="en-US" dirty="0" smtClean="0">
                <a:latin typeface="Arial Narrow" pitchFamily="34" charset="0"/>
              </a:rPr>
              <a:t>Do </a:t>
            </a:r>
            <a:r>
              <a:rPr lang="en-US" dirty="0">
                <a:latin typeface="Arial Narrow" pitchFamily="34" charset="0"/>
              </a:rPr>
              <a:t>not write or </a:t>
            </a:r>
            <a:r>
              <a:rPr lang="en-US" dirty="0" smtClean="0">
                <a:latin typeface="Arial Narrow" pitchFamily="34" charset="0"/>
              </a:rPr>
              <a:t>draw the </a:t>
            </a:r>
            <a:r>
              <a:rPr lang="en-US" dirty="0">
                <a:latin typeface="Arial Narrow" pitchFamily="34" charset="0"/>
              </a:rPr>
              <a:t>assignments on the outside of these lines. </a:t>
            </a:r>
            <a:endParaRPr lang="en-US" dirty="0" smtClean="0">
              <a:latin typeface="Arial Narrow" pitchFamily="34" charset="0"/>
            </a:endParaRPr>
          </a:p>
          <a:p>
            <a:pPr lvl="2"/>
            <a:r>
              <a:rPr lang="en-US" dirty="0" smtClean="0">
                <a:latin typeface="Arial Narrow" pitchFamily="34" charset="0"/>
              </a:rPr>
              <a:t>You </a:t>
            </a:r>
            <a:r>
              <a:rPr lang="en-US" dirty="0">
                <a:latin typeface="Arial Narrow" pitchFamily="34" charset="0"/>
              </a:rPr>
              <a:t>may fold the edges up at this point to remind you not to write in this area. </a:t>
            </a:r>
            <a:endParaRPr lang="en-US" dirty="0" smtClean="0">
              <a:latin typeface="Arial Narrow" pitchFamily="34" charset="0"/>
            </a:endParaRPr>
          </a:p>
          <a:p>
            <a:pPr lvl="2"/>
            <a:r>
              <a:rPr lang="en-US" dirty="0" smtClean="0">
                <a:latin typeface="Arial Narrow" pitchFamily="34" charset="0"/>
              </a:rPr>
              <a:t>Do </a:t>
            </a:r>
            <a:r>
              <a:rPr lang="en-US" dirty="0">
                <a:latin typeface="Arial Narrow" pitchFamily="34" charset="0"/>
              </a:rPr>
              <a:t>NOT assemble the ball until you have completed writing on all pieces.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Template</a:t>
            </a:r>
            <a:endParaRPr lang="en-US" dirty="0"/>
          </a:p>
        </p:txBody>
      </p:sp>
      <p:pic>
        <p:nvPicPr>
          <p:cNvPr id="2050" name="Picture 2"/>
          <p:cNvPicPr>
            <a:picLocks noGrp="1" noChangeAspect="1" noChangeArrowheads="1"/>
          </p:cNvPicPr>
          <p:nvPr>
            <p:ph sz="quarter" idx="1"/>
          </p:nvPr>
        </p:nvPicPr>
        <p:blipFill>
          <a:blip r:embed="rId2"/>
          <a:stretch>
            <a:fillRect/>
          </a:stretch>
        </p:blipFill>
        <p:spPr bwMode="auto">
          <a:xfrm>
            <a:off x="2125961" y="1219200"/>
            <a:ext cx="4892078" cy="49371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Goes in the Circles</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marL="571500" indent="-571500">
              <a:buNone/>
            </a:pPr>
            <a:r>
              <a:rPr lang="en-US" dirty="0" smtClean="0"/>
              <a:t>1.  Knowledge:  WRITE </a:t>
            </a:r>
            <a:r>
              <a:rPr lang="en-US" dirty="0"/>
              <a:t>the title and author of your book in the circle. </a:t>
            </a:r>
            <a:endParaRPr lang="en-US" dirty="0" smtClean="0"/>
          </a:p>
          <a:p>
            <a:pPr marL="571500" lvl="0" indent="-571500"/>
            <a:r>
              <a:rPr lang="en-US" sz="2400" dirty="0" smtClean="0"/>
              <a:t>Plan </a:t>
            </a:r>
            <a:r>
              <a:rPr lang="en-US" sz="2400" dirty="0"/>
              <a:t>the lettering to use up the entire space and make it attractive. </a:t>
            </a:r>
            <a:endParaRPr lang="en-US" sz="2400" dirty="0" smtClean="0"/>
          </a:p>
          <a:p>
            <a:pPr marL="571500" lvl="0" indent="-571500"/>
            <a:r>
              <a:rPr lang="en-US" sz="2400" dirty="0" smtClean="0"/>
              <a:t>BE </a:t>
            </a:r>
            <a:r>
              <a:rPr lang="en-US" sz="2400" dirty="0"/>
              <a:t>SURE TO SPELL EVERYTHING CORRECTLY! </a:t>
            </a:r>
            <a:endParaRPr lang="en-US" sz="2400" dirty="0" smtClean="0"/>
          </a:p>
          <a:p>
            <a:pPr marL="571500" lvl="0" indent="-571500"/>
            <a:r>
              <a:rPr lang="en-US" sz="2400" dirty="0" smtClean="0"/>
              <a:t>Write </a:t>
            </a:r>
            <a:r>
              <a:rPr lang="en-US" sz="2400" dirty="0"/>
              <a:t>the </a:t>
            </a:r>
            <a:r>
              <a:rPr lang="en-US" sz="2400" dirty="0" smtClean="0"/>
              <a:t>number </a:t>
            </a:r>
            <a:r>
              <a:rPr lang="en-US" sz="2400" dirty="0"/>
              <a:t>at the bottom of the circle and be sure to include your name </a:t>
            </a:r>
            <a:r>
              <a:rPr lang="en-US" sz="2400" dirty="0" smtClean="0"/>
              <a:t>and date on </a:t>
            </a:r>
            <a:r>
              <a:rPr lang="en-US" sz="2400" dirty="0"/>
              <a:t>this circle. </a:t>
            </a:r>
            <a:endParaRPr lang="en-US" sz="2400" dirty="0" smtClean="0"/>
          </a:p>
          <a:p>
            <a:pPr marL="571500" lvl="0" indent="-571500"/>
            <a:endParaRPr lang="en-US" sz="2400" dirty="0"/>
          </a:p>
          <a:p>
            <a:pPr marL="571500" indent="-571500">
              <a:buNone/>
            </a:pPr>
            <a:r>
              <a:rPr lang="en-US" dirty="0" smtClean="0"/>
              <a:t>2.  Knowledge:  WRITE four facts about the author of your book (In addition to his/her name)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in the Circles</a:t>
            </a:r>
            <a:endParaRPr lang="en-US" dirty="0"/>
          </a:p>
        </p:txBody>
      </p:sp>
      <p:sp>
        <p:nvSpPr>
          <p:cNvPr id="3" name="Content Placeholder 2"/>
          <p:cNvSpPr>
            <a:spLocks noGrp="1"/>
          </p:cNvSpPr>
          <p:nvPr>
            <p:ph sz="quarter" idx="1"/>
          </p:nvPr>
        </p:nvSpPr>
        <p:spPr/>
        <p:txBody>
          <a:bodyPr/>
          <a:lstStyle/>
          <a:p>
            <a:pPr marL="514350" lvl="0" indent="-514350">
              <a:buAutoNum type="arabicPeriod" startAt="3"/>
            </a:pPr>
            <a:r>
              <a:rPr lang="en-US" dirty="0" smtClean="0"/>
              <a:t>Comprehension:  DESCRIBE the main character(s) of the story. Include both physical and personality characteristics in your description. </a:t>
            </a:r>
          </a:p>
          <a:p>
            <a:pPr marL="514350" lvl="0" indent="-514350">
              <a:buAutoNum type="arabicPeriod" startAt="3"/>
            </a:pPr>
            <a:endParaRPr lang="en-US" dirty="0"/>
          </a:p>
          <a:p>
            <a:pPr marL="514350" indent="-514350">
              <a:buFont typeface="Arial" pitchFamily="34" charset="0"/>
              <a:buAutoNum type="arabicPeriod" startAt="3"/>
            </a:pPr>
            <a:r>
              <a:rPr lang="en-US" dirty="0" smtClean="0"/>
              <a:t>Application:  DRAW a picture or a map to represent the setting of the story. </a:t>
            </a:r>
          </a:p>
          <a:p>
            <a:pPr marL="514350" lvl="0" indent="-514350">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in the Circles</a:t>
            </a:r>
            <a:endParaRPr lang="en-US" dirty="0"/>
          </a:p>
        </p:txBody>
      </p:sp>
      <p:sp>
        <p:nvSpPr>
          <p:cNvPr id="3" name="Content Placeholder 2"/>
          <p:cNvSpPr>
            <a:spLocks noGrp="1"/>
          </p:cNvSpPr>
          <p:nvPr>
            <p:ph sz="quarter" idx="1"/>
          </p:nvPr>
        </p:nvSpPr>
        <p:spPr/>
        <p:txBody>
          <a:bodyPr/>
          <a:lstStyle/>
          <a:p>
            <a:pPr marL="514350" lvl="0" indent="-514350">
              <a:buAutoNum type="arabicPeriod" startAt="5"/>
            </a:pPr>
            <a:r>
              <a:rPr lang="en-US" dirty="0" smtClean="0"/>
              <a:t>Analysis:    DRAW a picture of the most exciting, the funniest, or the saddest part of the story. Be ready to EXPLAIN why you selected that part. </a:t>
            </a:r>
          </a:p>
          <a:p>
            <a:pPr marL="514350" lvl="0" indent="-514350">
              <a:buNone/>
            </a:pPr>
            <a:endParaRPr lang="en-US" dirty="0"/>
          </a:p>
          <a:p>
            <a:pPr marL="514350" indent="-514350">
              <a:buNone/>
            </a:pPr>
            <a:r>
              <a:rPr lang="en-US" dirty="0" smtClean="0"/>
              <a:t>6., 7., 8.  Analysis:  On these three circles WRITE a SUMMARY of the book. Include key and important events. Use all three circles. </a:t>
            </a:r>
          </a:p>
          <a:p>
            <a:pPr marL="514350" lvl="0" indent="-514350">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in the Circles</a:t>
            </a:r>
            <a:endParaRPr lang="en-US" dirty="0"/>
          </a:p>
        </p:txBody>
      </p:sp>
      <p:sp>
        <p:nvSpPr>
          <p:cNvPr id="3" name="Content Placeholder 2"/>
          <p:cNvSpPr>
            <a:spLocks noGrp="1"/>
          </p:cNvSpPr>
          <p:nvPr>
            <p:ph sz="quarter" idx="1"/>
          </p:nvPr>
        </p:nvSpPr>
        <p:spPr/>
        <p:txBody>
          <a:bodyPr>
            <a:normAutofit/>
          </a:bodyPr>
          <a:lstStyle/>
          <a:p>
            <a:pPr marL="514350" indent="-514350">
              <a:buAutoNum type="arabicPeriod" startAt="9"/>
            </a:pPr>
            <a:r>
              <a:rPr lang="en-US" dirty="0" smtClean="0"/>
              <a:t>Analysis:  </a:t>
            </a:r>
            <a:r>
              <a:rPr lang="en-US" dirty="0"/>
              <a:t>WRITE a poem about the story. Choose a part of the book that is particularly appealing to you. The poem should be at least two verses. Make it very creative, maybe a shape poem, Haiku or limerick. It can be any type of poem you choose. </a:t>
            </a:r>
            <a:endParaRPr lang="en-US" dirty="0" smtClean="0"/>
          </a:p>
          <a:p>
            <a:pPr marL="514350" indent="-514350">
              <a:buNone/>
            </a:pPr>
            <a:endParaRPr lang="en-US" dirty="0" smtClean="0"/>
          </a:p>
          <a:p>
            <a:pPr marL="514350" indent="-514350">
              <a:buNone/>
            </a:pPr>
            <a:r>
              <a:rPr lang="en-US" dirty="0" smtClean="0"/>
              <a:t>10. Analysis:  In at least one paragraph write a different ending to the story. (3 complete sentences or more) </a:t>
            </a:r>
          </a:p>
          <a:p>
            <a:pPr marL="514350" indent="-514350">
              <a:buAutoNum type="arabicPeriod" startAt="9"/>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in the Circles</a:t>
            </a:r>
            <a:endParaRPr lang="en-US" dirty="0"/>
          </a:p>
        </p:txBody>
      </p:sp>
      <p:sp>
        <p:nvSpPr>
          <p:cNvPr id="3" name="Content Placeholder 2"/>
          <p:cNvSpPr>
            <a:spLocks noGrp="1"/>
          </p:cNvSpPr>
          <p:nvPr>
            <p:ph sz="quarter" idx="1"/>
          </p:nvPr>
        </p:nvSpPr>
        <p:spPr/>
        <p:txBody>
          <a:bodyPr/>
          <a:lstStyle/>
          <a:p>
            <a:pPr marL="514350" indent="-514350">
              <a:buNone/>
            </a:pPr>
            <a:r>
              <a:rPr lang="en-US" dirty="0" smtClean="0"/>
              <a:t>11. Evaluation:  </a:t>
            </a:r>
            <a:r>
              <a:rPr lang="en-US" dirty="0"/>
              <a:t>WRITE a paragraph telling your opinion of the book. Tell why you would or would not recommend it to a friend. </a:t>
            </a:r>
            <a:r>
              <a:rPr lang="en-US" dirty="0" smtClean="0"/>
              <a:t>(3 </a:t>
            </a:r>
            <a:r>
              <a:rPr lang="en-US" dirty="0"/>
              <a:t>complete sentences or more) </a:t>
            </a:r>
            <a:endParaRPr lang="en-US" dirty="0" smtClean="0"/>
          </a:p>
          <a:p>
            <a:pPr marL="514350" indent="-514350">
              <a:buNone/>
            </a:pPr>
            <a:endParaRPr lang="en-US" dirty="0"/>
          </a:p>
          <a:p>
            <a:pPr marL="514350" indent="-514350">
              <a:buNone/>
            </a:pPr>
            <a:r>
              <a:rPr lang="en-US" dirty="0" smtClean="0"/>
              <a:t>12. Evaluation:  DESCRIBE some qualities about one of the characters that you admired or disliked. EXPLAIN why you feel that way. </a:t>
            </a:r>
          </a:p>
          <a:p>
            <a:pPr marL="514350" indent="-514350">
              <a:buNone/>
            </a:pPr>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53</TotalTime>
  <Words>601</Words>
  <Application>Microsoft Office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Narrow</vt:lpstr>
      <vt:lpstr>Bookman Old Style</vt:lpstr>
      <vt:lpstr>Gill Sans MT</vt:lpstr>
      <vt:lpstr>Wingdings</vt:lpstr>
      <vt:lpstr>Wingdings 3</vt:lpstr>
      <vt:lpstr>Origin</vt:lpstr>
      <vt:lpstr>Bloom’s Ball Project</vt:lpstr>
      <vt:lpstr>Bloom’s Taxonomy</vt:lpstr>
      <vt:lpstr>Directions</vt:lpstr>
      <vt:lpstr>Template</vt:lpstr>
      <vt:lpstr>What Goes in the Circles</vt:lpstr>
      <vt:lpstr>What Goes in the Circles</vt:lpstr>
      <vt:lpstr>What Goes in the Circles</vt:lpstr>
      <vt:lpstr>What Goes in the Circles</vt:lpstr>
      <vt:lpstr>What Goes in the Circles</vt:lpstr>
      <vt:lpstr>Directions for Completion</vt:lpstr>
      <vt:lpstr>Samples</vt:lpstr>
      <vt:lpstr>Final Checklist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Bloom’s Ball Project</dc:title>
  <dc:creator>Chandra Manning</dc:creator>
  <cp:lastModifiedBy>Chris Burris</cp:lastModifiedBy>
  <cp:revision>6</cp:revision>
  <dcterms:created xsi:type="dcterms:W3CDTF">2011-09-18T23:22:29Z</dcterms:created>
  <dcterms:modified xsi:type="dcterms:W3CDTF">2014-01-30T04:21:43Z</dcterms:modified>
</cp:coreProperties>
</file>